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

<Relationships xmlns="http://schemas.openxmlformats.org/package/2006/relationships">
  <Relationship Id="rId3" Type="http://schemas.openxmlformats.org/package/2006/relationships/metadata/core-properties" Target="docProps/core.xml"/>
  <Relationship Id="rId2" Type="http://schemas.openxmlformats.org/package/2006/relationships/metadata/thumbnail" Target="docProps/thumbnail.jpeg"/>
  <Relationship Id="rId1" Type="http://schemas.openxmlformats.org/officeDocument/2006/relationships/officeDocument" Target="ppt/presentation.xml"/>
  <Relationship Id="rId4" Type="http://schemas.openxmlformats.org/officeDocument/2006/relationships/extended-properties" Target="docProps/app.xml"/>
</Relationships>
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  <Relationship Id="rId19" Type="http://schemas.openxmlformats.org/officeDocument/2006/relationships/presProps" Target="presProps.xml"/>    <Relationship Id="rId1" Type="http://schemas.openxmlformats.org/officeDocument/2006/relationships/slideMaster" Target="slideMasters/slideMaster1.xml"/>  <Relationship Id="rId22" Type="http://schemas.openxmlformats.org/officeDocument/2006/relationships/tableStyles" Target="tableStyles.xml"/>  <Relationship Id="rId21" Type="http://schemas.openxmlformats.org/officeDocument/2006/relationships/theme" Target="theme/theme1.xml"/>  <Relationship Id="rId20" Type="http://schemas.openxmlformats.org/officeDocument/2006/relationships/viewProps" Target="viewProp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1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067467" y="0"/>
            <a:ext cx="605071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60869" y="0"/>
            <a:ext cx="566391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39500" y="0"/>
            <a:ext cx="590665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08182" y="0"/>
            <a:ext cx="576928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08182" y="0"/>
            <a:ext cx="576928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48585" y="0"/>
            <a:ext cx="548848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47879" y="0"/>
            <a:ext cx="568989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24083" y="0"/>
            <a:ext cx="553748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21537" y="0"/>
            <a:ext cx="57425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60869" y="0"/>
            <a:ext cx="566391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86498" y="0"/>
            <a:ext cx="561265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73742" y="0"/>
            <a:ext cx="563816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007261" y="0"/>
            <a:ext cx="6171127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53497" y="0"/>
            <a:ext cx="587865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86498" y="0"/>
            <a:ext cx="561265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93898" y="0"/>
            <a:ext cx="659785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60869" y="0"/>
            <a:ext cx="566391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NJVV-11048100</cp:lastModifiedBy>
  <cp:revision>1</cp:revision>
  <dcterms:created xsi:type="dcterms:W3CDTF">2020-01-15T11:09:52Z</dcterms:created>
  <dcterms:modified xsi:type="dcterms:W3CDTF">2020-01-15T11:10:01Z</dcterms:modified>
</cp:coreProperties>
</file>